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>
      <a:defRPr lang="ru-RU"/>
    </a:defPPr>
    <a:lvl1pPr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56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28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00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72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66FF"/>
    <a:srgbClr val="0000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6" d="100"/>
          <a:sy n="106" d="100"/>
        </p:scale>
        <p:origin x="-156" y="-6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914308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914308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DA02D93E-F228-4168-94B7-7E87A8298473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914308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914308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665FF61A-69A0-4B9B-BD0F-F12C5A9F62B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912813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5613" algn="l" defTabSz="912813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2813" algn="l" defTabSz="912813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0013" algn="l" defTabSz="912813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7213" algn="l" defTabSz="912813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5771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2925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079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233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smtClean="0"/>
          </a:p>
        </p:txBody>
      </p:sp>
      <p:sp>
        <p:nvSpPr>
          <p:cNvPr id="16387" name="Номер слайда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defTabSz="912813" fontAlgn="base">
              <a:spcBef>
                <a:spcPct val="0"/>
              </a:spcBef>
              <a:spcAft>
                <a:spcPct val="0"/>
              </a:spcAft>
              <a:defRPr/>
            </a:pPr>
            <a:fld id="{5D5F71F0-E191-44B5-B8C7-0CF1CDA69EA9}" type="slidenum">
              <a:rPr lang="ru-RU">
                <a:cs typeface="Arial" charset="0"/>
              </a:rPr>
              <a:pPr defTabSz="912813"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ru-RU">
              <a:cs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1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3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46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6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7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9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0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23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2E47E3-BAB6-4EE7-BBEE-8A9D93FD60B0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BEE0B5-B894-48A7-9288-C5374BE70A9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E8104C-8C46-4170-B425-9B07FB323C80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09DFC4-DE35-47E9-90AF-0473AED699A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59A066-4542-4423-AC6F-E2E51FE69AB2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767C7C-96ED-403C-95D6-91A67C36576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5FB6A0-6A86-4015-81AE-A087E03ADD47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FF97F2-AA3B-4441-9D1A-A5CC1F094EF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154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30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46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617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771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292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07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23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85F8BC-4D81-450D-84C7-36FF25A8C039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527025-5564-447C-8D58-E3FF790C40F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BC1C9F-F219-4372-BB00-BC35835A3C2C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06969D-71C3-497F-AD20-0AEB7E348A2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54" indent="0">
              <a:buNone/>
              <a:defRPr sz="2000" b="1"/>
            </a:lvl2pPr>
            <a:lvl3pPr marL="914308" indent="0">
              <a:buNone/>
              <a:defRPr sz="1800" b="1"/>
            </a:lvl3pPr>
            <a:lvl4pPr marL="1371463" indent="0">
              <a:buNone/>
              <a:defRPr sz="1600" b="1"/>
            </a:lvl4pPr>
            <a:lvl5pPr marL="1828617" indent="0">
              <a:buNone/>
              <a:defRPr sz="1600" b="1"/>
            </a:lvl5pPr>
            <a:lvl6pPr marL="2285771" indent="0">
              <a:buNone/>
              <a:defRPr sz="1600" b="1"/>
            </a:lvl6pPr>
            <a:lvl7pPr marL="2742925" indent="0">
              <a:buNone/>
              <a:defRPr sz="1600" b="1"/>
            </a:lvl7pPr>
            <a:lvl8pPr marL="3200079" indent="0">
              <a:buNone/>
              <a:defRPr sz="1600" b="1"/>
            </a:lvl8pPr>
            <a:lvl9pPr marL="3657233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7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54" indent="0">
              <a:buNone/>
              <a:defRPr sz="2000" b="1"/>
            </a:lvl2pPr>
            <a:lvl3pPr marL="914308" indent="0">
              <a:buNone/>
              <a:defRPr sz="1800" b="1"/>
            </a:lvl3pPr>
            <a:lvl4pPr marL="1371463" indent="0">
              <a:buNone/>
              <a:defRPr sz="1600" b="1"/>
            </a:lvl4pPr>
            <a:lvl5pPr marL="1828617" indent="0">
              <a:buNone/>
              <a:defRPr sz="1600" b="1"/>
            </a:lvl5pPr>
            <a:lvl6pPr marL="2285771" indent="0">
              <a:buNone/>
              <a:defRPr sz="1600" b="1"/>
            </a:lvl6pPr>
            <a:lvl7pPr marL="2742925" indent="0">
              <a:buNone/>
              <a:defRPr sz="1600" b="1"/>
            </a:lvl7pPr>
            <a:lvl8pPr marL="3200079" indent="0">
              <a:buNone/>
              <a:defRPr sz="1600" b="1"/>
            </a:lvl8pPr>
            <a:lvl9pPr marL="3657233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7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B91CEF-BB92-4B20-B5CF-BB331778661D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E1F03B-45EC-4B83-AD37-F33B98B32F0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E637E1-A30C-4FBB-8F06-51A767A009F2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8A10FE-38E5-4868-8727-BF452153289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9DDCA8-C6CE-45F2-B5A0-2F2C69564F4C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78D004-5235-403B-B672-E179F7DEF53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2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789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2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154" indent="0">
              <a:buNone/>
              <a:defRPr sz="1200"/>
            </a:lvl2pPr>
            <a:lvl3pPr marL="914308" indent="0">
              <a:buNone/>
              <a:defRPr sz="1000"/>
            </a:lvl3pPr>
            <a:lvl4pPr marL="1371463" indent="0">
              <a:buNone/>
              <a:defRPr sz="900"/>
            </a:lvl4pPr>
            <a:lvl5pPr marL="1828617" indent="0">
              <a:buNone/>
              <a:defRPr sz="900"/>
            </a:lvl5pPr>
            <a:lvl6pPr marL="2285771" indent="0">
              <a:buNone/>
              <a:defRPr sz="900"/>
            </a:lvl6pPr>
            <a:lvl7pPr marL="2742925" indent="0">
              <a:buNone/>
              <a:defRPr sz="900"/>
            </a:lvl7pPr>
            <a:lvl8pPr marL="3200079" indent="0">
              <a:buNone/>
              <a:defRPr sz="900"/>
            </a:lvl8pPr>
            <a:lvl9pPr marL="3657233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969B9E-B0F1-4066-9E3E-871E43C54219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F588A7-0967-40EA-B859-9726724DCA0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154" indent="0">
              <a:buNone/>
              <a:defRPr sz="2800"/>
            </a:lvl2pPr>
            <a:lvl3pPr marL="914308" indent="0">
              <a:buNone/>
              <a:defRPr sz="2400"/>
            </a:lvl3pPr>
            <a:lvl4pPr marL="1371463" indent="0">
              <a:buNone/>
              <a:defRPr sz="2000"/>
            </a:lvl4pPr>
            <a:lvl5pPr marL="1828617" indent="0">
              <a:buNone/>
              <a:defRPr sz="2000"/>
            </a:lvl5pPr>
            <a:lvl6pPr marL="2285771" indent="0">
              <a:buNone/>
              <a:defRPr sz="2000"/>
            </a:lvl6pPr>
            <a:lvl7pPr marL="2742925" indent="0">
              <a:buNone/>
              <a:defRPr sz="2000"/>
            </a:lvl7pPr>
            <a:lvl8pPr marL="3200079" indent="0">
              <a:buNone/>
              <a:defRPr sz="2000"/>
            </a:lvl8pPr>
            <a:lvl9pPr marL="3657233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154" indent="0">
              <a:buNone/>
              <a:defRPr sz="1200"/>
            </a:lvl2pPr>
            <a:lvl3pPr marL="914308" indent="0">
              <a:buNone/>
              <a:defRPr sz="1000"/>
            </a:lvl3pPr>
            <a:lvl4pPr marL="1371463" indent="0">
              <a:buNone/>
              <a:defRPr sz="900"/>
            </a:lvl4pPr>
            <a:lvl5pPr marL="1828617" indent="0">
              <a:buNone/>
              <a:defRPr sz="900"/>
            </a:lvl5pPr>
            <a:lvl6pPr marL="2285771" indent="0">
              <a:buNone/>
              <a:defRPr sz="900"/>
            </a:lvl6pPr>
            <a:lvl7pPr marL="2742925" indent="0">
              <a:buNone/>
              <a:defRPr sz="900"/>
            </a:lvl7pPr>
            <a:lvl8pPr marL="3200079" indent="0">
              <a:buNone/>
              <a:defRPr sz="900"/>
            </a:lvl8pPr>
            <a:lvl9pPr marL="3657233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21B47F-A202-4A6E-9F9A-8FA25AB090EF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ECDEF4-5E67-493C-BA96-BA8B71375F2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31" tIns="45716" rIns="91431" bIns="4571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5363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31" tIns="45716" rIns="91431" bIns="4571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31" tIns="45716" rIns="91431" bIns="45716" rtlCol="0" anchor="ctr"/>
          <a:lstStyle>
            <a:lvl1pPr algn="l" defTabSz="914308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2614B93-A897-4690-B892-8ADD5E1A0AF2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31" tIns="45716" rIns="91431" bIns="45716" rtlCol="0" anchor="ctr"/>
          <a:lstStyle>
            <a:lvl1pPr algn="ctr" defTabSz="914308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31" tIns="45716" rIns="91431" bIns="45716" rtlCol="0" anchor="ctr"/>
          <a:lstStyle>
            <a:lvl1pPr algn="r" defTabSz="914308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2440D0EF-3746-47A4-91DF-029614B0A86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912813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912813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defTabSz="912813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defTabSz="912813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defTabSz="912813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1313" indent="-341313" algn="l" defTabSz="912813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1363" indent="-284163" algn="l" defTabSz="912813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1413" indent="-227013" algn="l" defTabSz="912813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598613" indent="-227013" algn="l" defTabSz="912813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5813" indent="-227013" algn="l" defTabSz="912813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348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502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656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810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54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08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463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617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771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925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79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233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0000CC"/>
            </a:gs>
            <a:gs pos="50000">
              <a:srgbClr val="0066FF"/>
            </a:gs>
            <a:gs pos="100000">
              <a:srgbClr val="0000FF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206375" y="339725"/>
            <a:ext cx="8739188" cy="938213"/>
          </a:xfrm>
          <a:prstGeom prst="rect">
            <a:avLst/>
          </a:prstGeom>
        </p:spPr>
        <p:txBody>
          <a:bodyPr lIns="91431" tIns="45716" rIns="91431" bIns="45716">
            <a:spAutoFit/>
          </a:bodyPr>
          <a:lstStyle/>
          <a:p>
            <a:pPr algn="ctr" defTabSz="914308" fontAlgn="auto">
              <a:spcBef>
                <a:spcPts val="1200"/>
              </a:spcBef>
              <a:spcAft>
                <a:spcPts val="0"/>
              </a:spcAft>
              <a:defRPr/>
            </a:pP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13-я МУЛЬТИКОНФЕРЕНЦИЯ</a:t>
            </a:r>
            <a:r>
              <a:rPr lang="en-US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ПО ПРОБЛЕМАМ УПРАВЛЕНИЯ</a:t>
            </a:r>
            <a:r>
              <a:rPr lang="en-US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(МКПУ-2020)</a:t>
            </a:r>
          </a:p>
          <a:p>
            <a:pPr algn="ctr" defTabSz="914308" fontAlgn="auto">
              <a:spcBef>
                <a:spcPts val="600"/>
              </a:spcBef>
              <a:spcAft>
                <a:spcPts val="0"/>
              </a:spcAft>
              <a:defRPr/>
            </a:pPr>
            <a:r>
              <a:rPr lang="ru-RU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Конференция «Математическая теория управления</a:t>
            </a:r>
            <a:r>
              <a:rPr lang="en-US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/>
            </a:r>
            <a:br>
              <a:rPr lang="en-US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</a:br>
            <a:r>
              <a:rPr lang="ru-RU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и ее приложения»</a:t>
            </a:r>
            <a:r>
              <a:rPr lang="en-US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ru-RU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(МТУиП-2020)</a:t>
            </a:r>
          </a:p>
        </p:txBody>
      </p:sp>
      <p:sp>
        <p:nvSpPr>
          <p:cNvPr id="7" name="Прямоугольник 6"/>
          <p:cNvSpPr/>
          <p:nvPr/>
        </p:nvSpPr>
        <p:spPr>
          <a:xfrm>
            <a:off x="304800" y="2843213"/>
            <a:ext cx="8534400" cy="1096962"/>
          </a:xfrm>
          <a:prstGeom prst="rect">
            <a:avLst/>
          </a:prstGeom>
        </p:spPr>
        <p:txBody>
          <a:bodyPr lIns="91431" tIns="45716" rIns="91431" bIns="45716">
            <a:spAutoFit/>
          </a:bodyPr>
          <a:lstStyle/>
          <a:p>
            <a:pPr algn="ctr"/>
            <a:r>
              <a:rPr lang="ru-RU" sz="2400" b="1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П.П. Петров, И.И. Иванов</a:t>
            </a:r>
          </a:p>
          <a:p>
            <a:pPr algn="ctr"/>
            <a:r>
              <a:rPr lang="ru-RU" i="1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(Санкт-Петербургский государственный университет)</a:t>
            </a:r>
          </a:p>
          <a:p>
            <a:pPr algn="ctr"/>
            <a:r>
              <a:rPr lang="ru-RU" sz="2400" b="1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Математическая теория управления</a:t>
            </a:r>
          </a:p>
        </p:txBody>
      </p:sp>
      <p:sp>
        <p:nvSpPr>
          <p:cNvPr id="1043" name="TextBox 11"/>
          <p:cNvSpPr txBox="1">
            <a:spLocks noChangeArrowheads="1"/>
          </p:cNvSpPr>
          <p:nvPr/>
        </p:nvSpPr>
        <p:spPr bwMode="auto">
          <a:xfrm>
            <a:off x="1587500" y="4470400"/>
            <a:ext cx="5964238" cy="46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1431" tIns="45716" rIns="91431" bIns="45716">
            <a:spAutoFit/>
          </a:bodyPr>
          <a:lstStyle/>
          <a:p>
            <a:pPr algn="ctr"/>
            <a:r>
              <a:rPr lang="ru-RU" sz="1200" b="1">
                <a:solidFill>
                  <a:srgbClr val="FFFF00"/>
                </a:solidFill>
              </a:rPr>
              <a:t>ГОСУДАРСТВЕННЫЙ НАУЧНЫЙ ЦЕНТР РОССИЙСКОЙ ФЕДЕРАЦИИ</a:t>
            </a:r>
          </a:p>
          <a:p>
            <a:pPr algn="ctr"/>
            <a:r>
              <a:rPr lang="ru-RU" sz="1200" b="1">
                <a:solidFill>
                  <a:srgbClr val="FFFF00"/>
                </a:solidFill>
              </a:rPr>
              <a:t>АО «КОНЦЕРН «ЦНИИ «ЭЛЕКТРОПРИБОР»</a:t>
            </a:r>
          </a:p>
        </p:txBody>
      </p:sp>
      <p:cxnSp>
        <p:nvCxnSpPr>
          <p:cNvPr id="19" name="Прямая соединительная линия 18"/>
          <p:cNvCxnSpPr/>
          <p:nvPr/>
        </p:nvCxnSpPr>
        <p:spPr>
          <a:xfrm>
            <a:off x="1331913" y="4433888"/>
            <a:ext cx="6010275" cy="0"/>
          </a:xfrm>
          <a:prstGeom prst="line">
            <a:avLst/>
          </a:prstGeom>
          <a:ln w="9525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37"/>
          <p:cNvSpPr>
            <a:spLocks noChangeArrowheads="1"/>
          </p:cNvSpPr>
          <p:nvPr/>
        </p:nvSpPr>
        <p:spPr bwMode="auto">
          <a:xfrm>
            <a:off x="0" y="1588"/>
            <a:ext cx="9144000" cy="193675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pPr algn="ctr" defTabSz="914308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endParaRPr lang="en-US" sz="2000">
              <a:solidFill>
                <a:srgbClr val="990033"/>
              </a:solidFill>
              <a:latin typeface="Times New Roman" pitchFamily="18" charset="0"/>
              <a:cs typeface="+mn-cs"/>
            </a:endParaRPr>
          </a:p>
        </p:txBody>
      </p:sp>
      <p:cxnSp>
        <p:nvCxnSpPr>
          <p:cNvPr id="1046" name="Прямая соединительная линия 4"/>
          <p:cNvCxnSpPr>
            <a:cxnSpLocks noChangeShapeType="1"/>
          </p:cNvCxnSpPr>
          <p:nvPr/>
        </p:nvCxnSpPr>
        <p:spPr bwMode="auto">
          <a:xfrm>
            <a:off x="-9525" y="195263"/>
            <a:ext cx="9161463" cy="0"/>
          </a:xfrm>
          <a:prstGeom prst="line">
            <a:avLst/>
          </a:prstGeom>
          <a:noFill/>
          <a:ln w="19050" algn="ctr">
            <a:solidFill>
              <a:schemeClr val="bg1"/>
            </a:solidFill>
            <a:round/>
            <a:headEnd/>
            <a:tailEnd/>
          </a:ln>
        </p:spPr>
      </p:cxnSp>
      <p:sp>
        <p:nvSpPr>
          <p:cNvPr id="15" name="Rectangle 37"/>
          <p:cNvSpPr>
            <a:spLocks noChangeArrowheads="1"/>
          </p:cNvSpPr>
          <p:nvPr/>
        </p:nvSpPr>
        <p:spPr bwMode="auto">
          <a:xfrm>
            <a:off x="0" y="4964113"/>
            <a:ext cx="9144000" cy="193675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pPr algn="ctr" defTabSz="914308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endParaRPr lang="en-US" sz="2000">
              <a:solidFill>
                <a:srgbClr val="990033"/>
              </a:solidFill>
              <a:latin typeface="Times New Roman" pitchFamily="18" charset="0"/>
              <a:cs typeface="+mn-cs"/>
            </a:endParaRPr>
          </a:p>
        </p:txBody>
      </p:sp>
      <p:cxnSp>
        <p:nvCxnSpPr>
          <p:cNvPr id="1048" name="Прямая соединительная линия 4"/>
          <p:cNvCxnSpPr>
            <a:cxnSpLocks noChangeShapeType="1"/>
          </p:cNvCxnSpPr>
          <p:nvPr/>
        </p:nvCxnSpPr>
        <p:spPr bwMode="auto">
          <a:xfrm>
            <a:off x="-9525" y="4965700"/>
            <a:ext cx="9161463" cy="0"/>
          </a:xfrm>
          <a:prstGeom prst="line">
            <a:avLst/>
          </a:prstGeom>
          <a:noFill/>
          <a:ln w="19050" algn="ctr">
            <a:solidFill>
              <a:schemeClr val="bg1"/>
            </a:solidFill>
            <a:round/>
            <a:headEnd/>
            <a:tailEnd/>
          </a:ln>
        </p:spPr>
      </p:cxnSp>
      <p:graphicFrame>
        <p:nvGraphicFramePr>
          <p:cNvPr id="1039" name="Object 15"/>
          <p:cNvGraphicFramePr>
            <a:graphicFrameLocks noChangeAspect="1"/>
          </p:cNvGraphicFramePr>
          <p:nvPr/>
        </p:nvGraphicFramePr>
        <p:xfrm>
          <a:off x="3883025" y="1347788"/>
          <a:ext cx="1373188" cy="1189037"/>
        </p:xfrm>
        <a:graphic>
          <a:graphicData uri="http://schemas.openxmlformats.org/presentationml/2006/ole">
            <p:oleObj spid="_x0000_s1039" name="CorelDRAW" r:id="rId4" imgW="2603520" imgH="2248920" progId="">
              <p:embed/>
            </p:oleObj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3760788" y="2517775"/>
            <a:ext cx="1639887" cy="3079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defTabSz="91430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cs typeface="+mn-cs"/>
              </a:rPr>
              <a:t>6-8 октября 2020 г.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206</TotalTime>
  <Words>38</Words>
  <Application>Microsoft Office PowerPoint</Application>
  <PresentationFormat>Экран (16:9)</PresentationFormat>
  <Paragraphs>9</Paragraphs>
  <Slides>1</Slides>
  <Notes>1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3</vt:i4>
      </vt:variant>
      <vt:variant>
        <vt:lpstr>Шаблон оформления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CorelDRAW</vt:lpstr>
      <vt:lpstr>Слайд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Семья</dc:creator>
  <cp:lastModifiedBy>User</cp:lastModifiedBy>
  <cp:revision>23</cp:revision>
  <dcterms:created xsi:type="dcterms:W3CDTF">2020-04-21T15:51:09Z</dcterms:created>
  <dcterms:modified xsi:type="dcterms:W3CDTF">2020-09-04T12:55:08Z</dcterms:modified>
</cp:coreProperties>
</file>