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56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FCF3197-AB44-4188-9871-699A11E534A5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0A6012-9C89-4868-84BF-383402AC0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5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9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3" algn="l" defTabSz="9143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9FC989EF-4F29-4648-869F-0709C844FC79}" type="slidenum">
              <a:rPr lang="ru-RU">
                <a:cs typeface="Arial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E6015-6B44-4245-8358-504818562057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73AD3-D697-44B0-ABDF-8086D02D7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58883-8BA9-40BA-82D9-6DD9184C490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EFC74-2AA8-4FBF-B1D4-014B7FCF5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6E64F-A1F5-4766-B3C3-3DA2F5E1659C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25D5-9567-4463-8245-DDED0FEC8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FB9E2-6696-44D7-AB0E-FB20E5F4B7FA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B9F35-4528-41D6-8392-00012E057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C6C43-A50B-4621-8F5E-FA158C3F58E0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C39EE-90F1-4D60-91A2-368C3D42E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8646D-D709-4731-B81D-394D5803E668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2B25A-1D71-4D4B-B941-A4B37DED3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5" indent="0">
              <a:buNone/>
              <a:defRPr sz="1600" b="1"/>
            </a:lvl7pPr>
            <a:lvl8pPr marL="3200079" indent="0">
              <a:buNone/>
              <a:defRPr sz="1600" b="1"/>
            </a:lvl8pPr>
            <a:lvl9pPr marL="365723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266FB-4955-41AD-971D-93E9772C9AC6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0BB86-C324-4BE6-807F-C1F25900E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C94BD-483D-4083-84C0-95A51E4CBF3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265F-DC54-459D-99EA-5828DF843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29412-F3E6-4D91-B837-67582ED9511C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E58DE-3EC7-47D5-A8DB-BA6F2FA4B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DC1F7-1462-42C3-B218-1029E72FFAA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C1D2-8B53-4012-805E-B1817B09C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8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5" indent="0">
              <a:buNone/>
              <a:defRPr sz="2000"/>
            </a:lvl7pPr>
            <a:lvl8pPr marL="3200079" indent="0">
              <a:buNone/>
              <a:defRPr sz="2000"/>
            </a:lvl8pPr>
            <a:lvl9pPr marL="3657233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8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5" indent="0">
              <a:buNone/>
              <a:defRPr sz="900"/>
            </a:lvl7pPr>
            <a:lvl8pPr marL="3200079" indent="0">
              <a:buNone/>
              <a:defRPr sz="900"/>
            </a:lvl8pPr>
            <a:lvl9pPr marL="365723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6D27-22C7-4C73-887A-2E16C9A49245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61BE-4AE3-49A5-AC2C-6F2B0F8D1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 defTabSz="914308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B0C8E7-5D61-4CDF-A90E-AC15F10B061D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 defTabSz="914308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 defTabSz="914308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7B1330-5900-4C28-99CE-FD8081EFD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12813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2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6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0" indent="-228577" algn="l" defTabSz="9143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8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5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9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3" algn="l" defTabSz="9143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CC"/>
            </a:gs>
            <a:gs pos="50000">
              <a:srgbClr val="0066FF"/>
            </a:gs>
            <a:gs pos="100000">
              <a:srgbClr val="0000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75" y="349250"/>
            <a:ext cx="8739188" cy="938213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 defTabSz="914308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13-я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МУЛЬТИКОНФЕРЕНЦИЯ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ПРОБЛЕМАМ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УПРАВЛЕНИЯ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(МКПУ-2020)</a:t>
            </a:r>
          </a:p>
          <a:p>
            <a:pPr algn="ctr" defTabSz="914308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Конференция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«Управление в аэрокосмических системах» (УАКС-2020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имени академика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Е.А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Микрина</a:t>
            </a:r>
            <a:endParaRPr lang="ru-R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3030538"/>
            <a:ext cx="8534400" cy="1096962"/>
          </a:xfrm>
          <a:prstGeom prst="rect">
            <a:avLst/>
          </a:prstGeom>
        </p:spPr>
        <p:txBody>
          <a:bodyPr lIns="91431" tIns="45716" rIns="91431" bIns="45716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П.П. Петров, И.И. Иванов</a:t>
            </a:r>
          </a:p>
          <a:p>
            <a:pPr algn="ctr"/>
            <a:r>
              <a:rPr lang="ru-RU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(Институт проблем точной механики и управления РАН, Саратов)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Аэрокосмические системы</a:t>
            </a:r>
          </a:p>
        </p:txBody>
      </p:sp>
      <p:sp>
        <p:nvSpPr>
          <p:cNvPr id="1042" name="TextBox 11"/>
          <p:cNvSpPr txBox="1">
            <a:spLocks noChangeArrowheads="1"/>
          </p:cNvSpPr>
          <p:nvPr/>
        </p:nvSpPr>
        <p:spPr bwMode="auto">
          <a:xfrm>
            <a:off x="1587500" y="4470400"/>
            <a:ext cx="59642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lang="ru-RU" sz="1200" b="1">
                <a:solidFill>
                  <a:srgbClr val="FFFF00"/>
                </a:solidFill>
              </a:rPr>
              <a:t>ГОСУДАРСТВЕННЫЙ НАУЧНЫЙ ЦЕНТР РОССИЙСКОЙ ФЕДЕРАЦИИ</a:t>
            </a:r>
          </a:p>
          <a:p>
            <a:pPr algn="ctr"/>
            <a:r>
              <a:rPr lang="ru-RU" sz="1200" b="1">
                <a:solidFill>
                  <a:srgbClr val="FFFF00"/>
                </a:solidFill>
              </a:rPr>
              <a:t>АО «КОНЦЕРН «ЦНИИ «ЭЛЕКТРОПРИБОР»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331913" y="4433888"/>
            <a:ext cx="6010275" cy="0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7"/>
          <p:cNvSpPr>
            <a:spLocks noChangeArrowheads="1"/>
          </p:cNvSpPr>
          <p:nvPr/>
        </p:nvSpPr>
        <p:spPr bwMode="auto">
          <a:xfrm>
            <a:off x="0" y="1588"/>
            <a:ext cx="9144000" cy="193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1430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045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9525" y="195263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</p:cxnSp>
      <p:sp>
        <p:nvSpPr>
          <p:cNvPr id="15" name="Rectangle 37"/>
          <p:cNvSpPr>
            <a:spLocks noChangeArrowheads="1"/>
          </p:cNvSpPr>
          <p:nvPr/>
        </p:nvSpPr>
        <p:spPr bwMode="auto">
          <a:xfrm>
            <a:off x="0" y="4964113"/>
            <a:ext cx="9144000" cy="193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1430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solidFill>
                <a:srgbClr val="990033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047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-9525" y="4965700"/>
            <a:ext cx="9161463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round/>
            <a:headEnd/>
            <a:tailEnd/>
          </a:ln>
        </p:spPr>
      </p:cxnSp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3883025" y="1347788"/>
          <a:ext cx="1373188" cy="1189037"/>
        </p:xfrm>
        <a:graphic>
          <a:graphicData uri="http://schemas.openxmlformats.org/presentationml/2006/ole">
            <p:oleObj spid="_x0000_s1038" name="CorelDRAW" r:id="rId4" imgW="2603520" imgH="224892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60788" y="2517775"/>
            <a:ext cx="163988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3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6-8 октября 2020 г.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44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Calibri</vt:lpstr>
      <vt:lpstr>Arial</vt:lpstr>
      <vt:lpstr>Times New Roman</vt:lpstr>
      <vt:lpstr>Тема Office</vt:lpstr>
      <vt:lpstr>CorelDRAW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User</cp:lastModifiedBy>
  <cp:revision>21</cp:revision>
  <dcterms:created xsi:type="dcterms:W3CDTF">2020-04-21T15:51:09Z</dcterms:created>
  <dcterms:modified xsi:type="dcterms:W3CDTF">2020-09-04T12:54:43Z</dcterms:modified>
</cp:coreProperties>
</file>