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56" y="-6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43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43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2D93E-F228-4168-94B7-7E87A8298473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43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43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5FF61A-69A0-4B9B-BD0F-F12C5A9F6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5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79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3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  <a:defRPr/>
            </a:pPr>
            <a:fld id="{5D5F71F0-E191-44B5-B8C7-0CF1CDA69EA9}" type="slidenum">
              <a:rPr lang="ru-RU">
                <a:cs typeface="Arial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E47E3-BAB6-4EE7-BBEE-8A9D93FD60B0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EE0B5-B894-48A7-9288-C5374BE70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8104C-8C46-4170-B425-9B07FB323C80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9DFC4-DE35-47E9-90AF-0473AED69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9A066-4542-4423-AC6F-E2E51FE69AB2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67C7C-96ED-403C-95D6-91A67C365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FB6A0-6A86-4015-81AE-A087E03ADD47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F97F2-AA3B-4441-9D1A-A5CC1F094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5F8BC-4D81-450D-84C7-36FF25A8C039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27025-5564-447C-8D58-E3FF790C4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C1C9F-F219-4372-BB00-BC35835A3C2C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6969D-71C3-497F-AD20-0AEB7E348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5" indent="0">
              <a:buNone/>
              <a:defRPr sz="1600" b="1"/>
            </a:lvl7pPr>
            <a:lvl8pPr marL="3200079" indent="0">
              <a:buNone/>
              <a:defRPr sz="1600" b="1"/>
            </a:lvl8pPr>
            <a:lvl9pPr marL="365723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5" indent="0">
              <a:buNone/>
              <a:defRPr sz="1600" b="1"/>
            </a:lvl7pPr>
            <a:lvl8pPr marL="3200079" indent="0">
              <a:buNone/>
              <a:defRPr sz="1600" b="1"/>
            </a:lvl8pPr>
            <a:lvl9pPr marL="365723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91CEF-BB92-4B20-B5CF-BB331778661D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1F03B-45EC-4B83-AD37-F33B98B32F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637E1-A30C-4FBB-8F06-51A767A009F2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A10FE-38E5-4868-8727-BF4521532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DDCA8-C6CE-45F2-B5A0-2F2C69564F4C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8D004-5235-403B-B672-E179F7DEF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8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5" indent="0">
              <a:buNone/>
              <a:defRPr sz="900"/>
            </a:lvl7pPr>
            <a:lvl8pPr marL="3200079" indent="0">
              <a:buNone/>
              <a:defRPr sz="900"/>
            </a:lvl8pPr>
            <a:lvl9pPr marL="365723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69B9E-B0F1-4066-9E3E-871E43C54219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588A7-0967-40EA-B859-9726724DC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8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5" indent="0">
              <a:buNone/>
              <a:defRPr sz="2000"/>
            </a:lvl7pPr>
            <a:lvl8pPr marL="3200079" indent="0">
              <a:buNone/>
              <a:defRPr sz="2000"/>
            </a:lvl8pPr>
            <a:lvl9pPr marL="3657233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8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5" indent="0">
              <a:buNone/>
              <a:defRPr sz="900"/>
            </a:lvl7pPr>
            <a:lvl8pPr marL="3200079" indent="0">
              <a:buNone/>
              <a:defRPr sz="900"/>
            </a:lvl8pPr>
            <a:lvl9pPr marL="365723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1B47F-A202-4A6E-9F9A-8FA25AB090EF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CDEF4-5E67-493C-BA96-BA8B71375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l" defTabSz="914308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614B93-A897-4690-B892-8ADD5E1A0AF2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ctr" defTabSz="914308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r" defTabSz="914308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0D0EF-3746-47A4-91DF-029614B0A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8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2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6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0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8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5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9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3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CC"/>
            </a:gs>
            <a:gs pos="50000">
              <a:srgbClr val="0066FF"/>
            </a:gs>
            <a:gs pos="100000">
              <a:srgbClr val="0000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75" y="339725"/>
            <a:ext cx="8739188" cy="938213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 defTabSz="914308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13-я МУЛЬТИКОНФЕРЕНЦИЯ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ПРОБЛЕМАМ УПРАВЛЕНИЯ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(МКПУ-2020)</a:t>
            </a:r>
          </a:p>
          <a:p>
            <a:pPr algn="ctr" defTabSz="914308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Конференция «Математическая теория управления</a:t>
            </a: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ее приложения»</a:t>
            </a: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(МТУиП-2020)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2843213"/>
            <a:ext cx="8534400" cy="1096962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П.П. Петров, И.И. Иванов</a:t>
            </a:r>
          </a:p>
          <a:p>
            <a:pPr algn="ctr"/>
            <a:r>
              <a:rPr lang="ru-RU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(Санкт-Петербургский государственный университет)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Математическая теория управления</a:t>
            </a:r>
          </a:p>
        </p:txBody>
      </p:sp>
      <p:sp>
        <p:nvSpPr>
          <p:cNvPr id="1043" name="TextBox 11"/>
          <p:cNvSpPr txBox="1">
            <a:spLocks noChangeArrowheads="1"/>
          </p:cNvSpPr>
          <p:nvPr/>
        </p:nvSpPr>
        <p:spPr bwMode="auto">
          <a:xfrm>
            <a:off x="1587500" y="4470400"/>
            <a:ext cx="59642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 algn="ctr"/>
            <a:r>
              <a:rPr lang="ru-RU" sz="1200" b="1">
                <a:solidFill>
                  <a:srgbClr val="FFFF00"/>
                </a:solidFill>
              </a:rPr>
              <a:t>ГОСУДАРСТВЕННЫЙ НАУЧНЫЙ ЦЕНТР РОССИЙСКОЙ ФЕДЕРАЦИИ</a:t>
            </a:r>
          </a:p>
          <a:p>
            <a:pPr algn="ctr"/>
            <a:r>
              <a:rPr lang="ru-RU" sz="1200" b="1">
                <a:solidFill>
                  <a:srgbClr val="FFFF00"/>
                </a:solidFill>
              </a:rPr>
              <a:t>АО «КОНЦЕРН «ЦНИИ «ЭЛЕКТРОПРИБОР»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331913" y="4433888"/>
            <a:ext cx="6010275" cy="0"/>
          </a:xfrm>
          <a:prstGeom prst="line">
            <a:avLst/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7"/>
          <p:cNvSpPr>
            <a:spLocks noChangeArrowheads="1"/>
          </p:cNvSpPr>
          <p:nvPr/>
        </p:nvSpPr>
        <p:spPr bwMode="auto">
          <a:xfrm>
            <a:off x="0" y="1588"/>
            <a:ext cx="9144000" cy="1936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1430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solidFill>
                <a:srgbClr val="990033"/>
              </a:solidFill>
              <a:latin typeface="Times New Roman" pitchFamily="18" charset="0"/>
              <a:cs typeface="+mn-cs"/>
            </a:endParaRPr>
          </a:p>
        </p:txBody>
      </p:sp>
      <p:cxnSp>
        <p:nvCxnSpPr>
          <p:cNvPr id="1046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-9525" y="195263"/>
            <a:ext cx="9161463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</p:spPr>
      </p:cxnSp>
      <p:sp>
        <p:nvSpPr>
          <p:cNvPr id="15" name="Rectangle 37"/>
          <p:cNvSpPr>
            <a:spLocks noChangeArrowheads="1"/>
          </p:cNvSpPr>
          <p:nvPr/>
        </p:nvSpPr>
        <p:spPr bwMode="auto">
          <a:xfrm>
            <a:off x="0" y="4964113"/>
            <a:ext cx="9144000" cy="1936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1430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solidFill>
                <a:srgbClr val="990033"/>
              </a:solidFill>
              <a:latin typeface="Times New Roman" pitchFamily="18" charset="0"/>
              <a:cs typeface="+mn-cs"/>
            </a:endParaRPr>
          </a:p>
        </p:txBody>
      </p:sp>
      <p:cxnSp>
        <p:nvCxnSpPr>
          <p:cNvPr id="1048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-9525" y="4965700"/>
            <a:ext cx="9161463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</p:spPr>
      </p:cxn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3883025" y="1347788"/>
          <a:ext cx="1373188" cy="1189037"/>
        </p:xfrm>
        <a:graphic>
          <a:graphicData uri="http://schemas.openxmlformats.org/presentationml/2006/ole">
            <p:oleObj spid="_x0000_s1039" name="CorelDRAW" r:id="rId4" imgW="2603520" imgH="2248920" progId="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60788" y="2517775"/>
            <a:ext cx="1639887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3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6-8 октября 2020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38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CorelDRAW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User</cp:lastModifiedBy>
  <cp:revision>23</cp:revision>
  <dcterms:created xsi:type="dcterms:W3CDTF">2020-04-21T15:51:09Z</dcterms:created>
  <dcterms:modified xsi:type="dcterms:W3CDTF">2020-09-04T12:55:08Z</dcterms:modified>
</cp:coreProperties>
</file>