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>
      <a:defRPr lang="ru-RU"/>
    </a:defPPr>
    <a:lvl1pPr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56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28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00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72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66FF"/>
    <a:srgbClr val="0000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6" d="100"/>
          <a:sy n="106" d="100"/>
        </p:scale>
        <p:origin x="-156" y="-6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914308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914308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4FCF3197-AB44-4188-9871-699A11E534A5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914308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914308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920A6012-9C89-4868-84BF-383402AC06B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912813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5613" algn="l" defTabSz="912813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2813" algn="l" defTabSz="912813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0013" algn="l" defTabSz="912813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7213" algn="l" defTabSz="912813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5771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2925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079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233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ru-RU" smtClean="0"/>
          </a:p>
        </p:txBody>
      </p:sp>
      <p:sp>
        <p:nvSpPr>
          <p:cNvPr id="16387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defTabSz="912813" fontAlgn="base">
              <a:spcBef>
                <a:spcPct val="0"/>
              </a:spcBef>
              <a:spcAft>
                <a:spcPct val="0"/>
              </a:spcAft>
            </a:pPr>
            <a:fld id="{9FC989EF-4F29-4648-869F-0709C844FC79}" type="slidenum">
              <a:rPr lang="ru-RU">
                <a:cs typeface="Arial" charset="0"/>
              </a:rPr>
              <a:pPr defTabSz="912813" fontAlgn="base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lang="ru-RU">
              <a:cs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1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3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46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6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7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9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0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23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5E6015-6B44-4245-8358-504818562057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173AD3-D697-44B0-ABDF-8086D02D75E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E58883-8BA9-40BA-82D9-6DD9184C490D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7EFC74-2AA8-4FBF-B1D4-014B7FCF53A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F6E64F-A1F5-4766-B3C3-3DA2F5E1659C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FA25D5-9567-4463-8245-DDED0FEC807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7FB9E2-6696-44D7-AB0E-FB20E5F4B7FA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6B9F35-4528-41D6-8392-00012E05787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154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30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46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617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771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292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07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23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BC6C43-A50B-4621-8F5E-FA158C3F58E0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6C39EE-90F1-4D60-91A2-368C3D42E9D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28646D-D709-4731-B81D-394D5803E668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02B25A-1D71-4D4B-B941-A4B37DED3B6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54" indent="0">
              <a:buNone/>
              <a:defRPr sz="2000" b="1"/>
            </a:lvl2pPr>
            <a:lvl3pPr marL="914308" indent="0">
              <a:buNone/>
              <a:defRPr sz="1800" b="1"/>
            </a:lvl3pPr>
            <a:lvl4pPr marL="1371463" indent="0">
              <a:buNone/>
              <a:defRPr sz="1600" b="1"/>
            </a:lvl4pPr>
            <a:lvl5pPr marL="1828617" indent="0">
              <a:buNone/>
              <a:defRPr sz="1600" b="1"/>
            </a:lvl5pPr>
            <a:lvl6pPr marL="2285771" indent="0">
              <a:buNone/>
              <a:defRPr sz="1600" b="1"/>
            </a:lvl6pPr>
            <a:lvl7pPr marL="2742925" indent="0">
              <a:buNone/>
              <a:defRPr sz="1600" b="1"/>
            </a:lvl7pPr>
            <a:lvl8pPr marL="3200079" indent="0">
              <a:buNone/>
              <a:defRPr sz="1600" b="1"/>
            </a:lvl8pPr>
            <a:lvl9pPr marL="3657233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7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54" indent="0">
              <a:buNone/>
              <a:defRPr sz="2000" b="1"/>
            </a:lvl2pPr>
            <a:lvl3pPr marL="914308" indent="0">
              <a:buNone/>
              <a:defRPr sz="1800" b="1"/>
            </a:lvl3pPr>
            <a:lvl4pPr marL="1371463" indent="0">
              <a:buNone/>
              <a:defRPr sz="1600" b="1"/>
            </a:lvl4pPr>
            <a:lvl5pPr marL="1828617" indent="0">
              <a:buNone/>
              <a:defRPr sz="1600" b="1"/>
            </a:lvl5pPr>
            <a:lvl6pPr marL="2285771" indent="0">
              <a:buNone/>
              <a:defRPr sz="1600" b="1"/>
            </a:lvl6pPr>
            <a:lvl7pPr marL="2742925" indent="0">
              <a:buNone/>
              <a:defRPr sz="1600" b="1"/>
            </a:lvl7pPr>
            <a:lvl8pPr marL="3200079" indent="0">
              <a:buNone/>
              <a:defRPr sz="1600" b="1"/>
            </a:lvl8pPr>
            <a:lvl9pPr marL="3657233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7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3266FB-4955-41AD-971D-93E9772C9AC6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30BB86-C324-4BE6-807F-C1F25900E93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2C94BD-483D-4083-84C0-95A51E4CBF32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93265F-DC54-459D-99EA-5828DF8438E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C29412-F3E6-4D91-B837-67582ED9511C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EE58DE-3EC7-47D5-A8DB-BA6F2FA4B6B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2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789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2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154" indent="0">
              <a:buNone/>
              <a:defRPr sz="1200"/>
            </a:lvl2pPr>
            <a:lvl3pPr marL="914308" indent="0">
              <a:buNone/>
              <a:defRPr sz="1000"/>
            </a:lvl3pPr>
            <a:lvl4pPr marL="1371463" indent="0">
              <a:buNone/>
              <a:defRPr sz="900"/>
            </a:lvl4pPr>
            <a:lvl5pPr marL="1828617" indent="0">
              <a:buNone/>
              <a:defRPr sz="900"/>
            </a:lvl5pPr>
            <a:lvl6pPr marL="2285771" indent="0">
              <a:buNone/>
              <a:defRPr sz="900"/>
            </a:lvl6pPr>
            <a:lvl7pPr marL="2742925" indent="0">
              <a:buNone/>
              <a:defRPr sz="900"/>
            </a:lvl7pPr>
            <a:lvl8pPr marL="3200079" indent="0">
              <a:buNone/>
              <a:defRPr sz="900"/>
            </a:lvl8pPr>
            <a:lvl9pPr marL="3657233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7DC1F7-1462-42C3-B218-1029E72FFAAD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C5C1D2-8B53-4012-805E-B1817B09C03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154" indent="0">
              <a:buNone/>
              <a:defRPr sz="2800"/>
            </a:lvl2pPr>
            <a:lvl3pPr marL="914308" indent="0">
              <a:buNone/>
              <a:defRPr sz="2400"/>
            </a:lvl3pPr>
            <a:lvl4pPr marL="1371463" indent="0">
              <a:buNone/>
              <a:defRPr sz="2000"/>
            </a:lvl4pPr>
            <a:lvl5pPr marL="1828617" indent="0">
              <a:buNone/>
              <a:defRPr sz="2000"/>
            </a:lvl5pPr>
            <a:lvl6pPr marL="2285771" indent="0">
              <a:buNone/>
              <a:defRPr sz="2000"/>
            </a:lvl6pPr>
            <a:lvl7pPr marL="2742925" indent="0">
              <a:buNone/>
              <a:defRPr sz="2000"/>
            </a:lvl7pPr>
            <a:lvl8pPr marL="3200079" indent="0">
              <a:buNone/>
              <a:defRPr sz="2000"/>
            </a:lvl8pPr>
            <a:lvl9pPr marL="3657233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154" indent="0">
              <a:buNone/>
              <a:defRPr sz="1200"/>
            </a:lvl2pPr>
            <a:lvl3pPr marL="914308" indent="0">
              <a:buNone/>
              <a:defRPr sz="1000"/>
            </a:lvl3pPr>
            <a:lvl4pPr marL="1371463" indent="0">
              <a:buNone/>
              <a:defRPr sz="900"/>
            </a:lvl4pPr>
            <a:lvl5pPr marL="1828617" indent="0">
              <a:buNone/>
              <a:defRPr sz="900"/>
            </a:lvl5pPr>
            <a:lvl6pPr marL="2285771" indent="0">
              <a:buNone/>
              <a:defRPr sz="900"/>
            </a:lvl6pPr>
            <a:lvl7pPr marL="2742925" indent="0">
              <a:buNone/>
              <a:defRPr sz="900"/>
            </a:lvl7pPr>
            <a:lvl8pPr marL="3200079" indent="0">
              <a:buNone/>
              <a:defRPr sz="900"/>
            </a:lvl8pPr>
            <a:lvl9pPr marL="3657233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AF6D27-22C7-4C73-887A-2E16C9A49245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5C61BE-4AE3-49A5-AC2C-6F2B0F8D13F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31" tIns="45716" rIns="91431" bIns="4571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5363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31" tIns="45716" rIns="91431" bIns="4571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31" tIns="45716" rIns="91431" bIns="45716" rtlCol="0" anchor="ctr"/>
          <a:lstStyle>
            <a:lvl1pPr algn="l" defTabSz="914308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9EB0C8E7-5D61-4CDF-A90E-AC15F10B061D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31" tIns="45716" rIns="91431" bIns="45716" rtlCol="0" anchor="ctr"/>
          <a:lstStyle>
            <a:lvl1pPr algn="ctr" defTabSz="914308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31" tIns="45716" rIns="91431" bIns="45716" rtlCol="0" anchor="ctr"/>
          <a:lstStyle>
            <a:lvl1pPr algn="r" defTabSz="914308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6E7B1330-5900-4C28-99CE-FD8081EFDE4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912813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1313" indent="-341313" algn="l" defTabSz="912813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1363" indent="-284163" algn="l" defTabSz="912813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1413" indent="-227013" algn="l" defTabSz="912813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598613" indent="-227013" algn="l" defTabSz="912813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5813" indent="-227013" algn="l" defTabSz="912813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348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502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656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810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54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08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463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617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771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925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79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233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0000CC"/>
            </a:gs>
            <a:gs pos="50000">
              <a:srgbClr val="0066FF"/>
            </a:gs>
            <a:gs pos="100000">
              <a:srgbClr val="0000FF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206375" y="349250"/>
            <a:ext cx="8739188" cy="938213"/>
          </a:xfrm>
          <a:prstGeom prst="rect">
            <a:avLst/>
          </a:prstGeom>
        </p:spPr>
        <p:txBody>
          <a:bodyPr lIns="91431" tIns="45716" rIns="91431" bIns="45716">
            <a:spAutoFit/>
          </a:bodyPr>
          <a:lstStyle/>
          <a:p>
            <a:pPr algn="ctr" defTabSz="914308" fontAlgn="auto">
              <a:spcBef>
                <a:spcPts val="1200"/>
              </a:spcBef>
              <a:spcAft>
                <a:spcPts val="0"/>
              </a:spcAft>
              <a:defRPr/>
            </a:pP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13-я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МУЛЬТИКОНФЕРЕНЦИЯ</a:t>
            </a:r>
            <a:r>
              <a:rPr lang="en-US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ПО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ПРОБЛЕМАМ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УПРАВЛЕНИЯ</a:t>
            </a:r>
            <a:r>
              <a:rPr lang="en-US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(МКПУ-2020)</a:t>
            </a:r>
          </a:p>
          <a:p>
            <a:pPr algn="ctr" defTabSz="914308" fontAlgn="auto">
              <a:spcBef>
                <a:spcPts val="600"/>
              </a:spcBef>
              <a:spcAft>
                <a:spcPts val="0"/>
              </a:spcAft>
              <a:defRPr/>
            </a:pPr>
            <a:r>
              <a:rPr lang="ru-RU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Конференция </a:t>
            </a:r>
            <a:r>
              <a:rPr lang="ru-RU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«Управление в аэрокосмических системах» (УАКС-2020</a:t>
            </a:r>
            <a:r>
              <a:rPr lang="ru-RU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)</a:t>
            </a:r>
            <a:r>
              <a:rPr lang="en-US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/>
            </a:r>
            <a:br>
              <a:rPr lang="en-US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</a:br>
            <a:r>
              <a:rPr lang="ru-RU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имени академика </a:t>
            </a:r>
            <a:r>
              <a:rPr lang="ru-RU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Е.А</a:t>
            </a:r>
            <a:r>
              <a:rPr lang="ru-RU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.</a:t>
            </a:r>
            <a:r>
              <a:rPr lang="en-US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ru-RU" sz="1600" b="1" dirty="0" err="1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Микрина</a:t>
            </a:r>
            <a:endParaRPr lang="ru-RU" sz="1600" b="1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304800" y="3030538"/>
            <a:ext cx="8534400" cy="1096962"/>
          </a:xfrm>
          <a:prstGeom prst="rect">
            <a:avLst/>
          </a:prstGeom>
        </p:spPr>
        <p:txBody>
          <a:bodyPr lIns="91431" tIns="45716" rIns="91431" bIns="45716">
            <a:spAutoFit/>
          </a:bodyPr>
          <a:lstStyle/>
          <a:p>
            <a:pPr algn="ctr"/>
            <a:r>
              <a:rPr lang="ru-RU" sz="2400" b="1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П.П. Петров, И.И. Иванов</a:t>
            </a:r>
          </a:p>
          <a:p>
            <a:pPr algn="ctr"/>
            <a:r>
              <a:rPr lang="ru-RU" i="1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(Институт проблем точной механики и управления РАН, Саратов) </a:t>
            </a:r>
          </a:p>
          <a:p>
            <a:pPr algn="ctr"/>
            <a:r>
              <a:rPr lang="ru-RU" sz="2400" b="1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Аэрокосмические системы</a:t>
            </a:r>
          </a:p>
        </p:txBody>
      </p:sp>
      <p:sp>
        <p:nvSpPr>
          <p:cNvPr id="1042" name="TextBox 11"/>
          <p:cNvSpPr txBox="1">
            <a:spLocks noChangeArrowheads="1"/>
          </p:cNvSpPr>
          <p:nvPr/>
        </p:nvSpPr>
        <p:spPr bwMode="auto">
          <a:xfrm>
            <a:off x="1587500" y="4470400"/>
            <a:ext cx="5964238" cy="46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1431" tIns="45716" rIns="91431" bIns="45716">
            <a:spAutoFit/>
          </a:bodyPr>
          <a:lstStyle/>
          <a:p>
            <a:pPr algn="ctr"/>
            <a:r>
              <a:rPr lang="ru-RU" sz="1200" b="1">
                <a:solidFill>
                  <a:srgbClr val="FFFF00"/>
                </a:solidFill>
              </a:rPr>
              <a:t>ГОСУДАРСТВЕННЫЙ НАУЧНЫЙ ЦЕНТР РОССИЙСКОЙ ФЕДЕРАЦИИ</a:t>
            </a:r>
          </a:p>
          <a:p>
            <a:pPr algn="ctr"/>
            <a:r>
              <a:rPr lang="ru-RU" sz="1200" b="1">
                <a:solidFill>
                  <a:srgbClr val="FFFF00"/>
                </a:solidFill>
              </a:rPr>
              <a:t>АО «КОНЦЕРН «ЦНИИ «ЭЛЕКТРОПРИБОР»</a:t>
            </a:r>
          </a:p>
        </p:txBody>
      </p:sp>
      <p:cxnSp>
        <p:nvCxnSpPr>
          <p:cNvPr id="19" name="Прямая соединительная линия 18"/>
          <p:cNvCxnSpPr/>
          <p:nvPr/>
        </p:nvCxnSpPr>
        <p:spPr>
          <a:xfrm>
            <a:off x="1331913" y="4433888"/>
            <a:ext cx="6010275" cy="0"/>
          </a:xfrm>
          <a:prstGeom prst="line">
            <a:avLst/>
          </a:prstGeom>
          <a:ln w="9525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37"/>
          <p:cNvSpPr>
            <a:spLocks noChangeArrowheads="1"/>
          </p:cNvSpPr>
          <p:nvPr/>
        </p:nvSpPr>
        <p:spPr bwMode="auto">
          <a:xfrm>
            <a:off x="0" y="1588"/>
            <a:ext cx="9144000" cy="193675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pPr algn="ctr" defTabSz="914308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endParaRPr lang="en-US" sz="2000">
              <a:solidFill>
                <a:srgbClr val="990033"/>
              </a:solidFill>
              <a:latin typeface="Times New Roman" pitchFamily="18" charset="0"/>
              <a:cs typeface="+mn-cs"/>
            </a:endParaRPr>
          </a:p>
        </p:txBody>
      </p:sp>
      <p:cxnSp>
        <p:nvCxnSpPr>
          <p:cNvPr id="1045" name="Прямая соединительная линия 4"/>
          <p:cNvCxnSpPr>
            <a:cxnSpLocks noChangeShapeType="1"/>
          </p:cNvCxnSpPr>
          <p:nvPr/>
        </p:nvCxnSpPr>
        <p:spPr bwMode="auto">
          <a:xfrm>
            <a:off x="-9525" y="195263"/>
            <a:ext cx="9161463" cy="0"/>
          </a:xfrm>
          <a:prstGeom prst="line">
            <a:avLst/>
          </a:prstGeom>
          <a:noFill/>
          <a:ln w="19050" algn="ctr">
            <a:solidFill>
              <a:schemeClr val="bg1"/>
            </a:solidFill>
            <a:round/>
            <a:headEnd/>
            <a:tailEnd/>
          </a:ln>
        </p:spPr>
      </p:cxnSp>
      <p:sp>
        <p:nvSpPr>
          <p:cNvPr id="15" name="Rectangle 37"/>
          <p:cNvSpPr>
            <a:spLocks noChangeArrowheads="1"/>
          </p:cNvSpPr>
          <p:nvPr/>
        </p:nvSpPr>
        <p:spPr bwMode="auto">
          <a:xfrm>
            <a:off x="0" y="4964113"/>
            <a:ext cx="9144000" cy="193675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pPr algn="ctr" defTabSz="914308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endParaRPr lang="en-US" sz="2000">
              <a:solidFill>
                <a:srgbClr val="990033"/>
              </a:solidFill>
              <a:latin typeface="Times New Roman" pitchFamily="18" charset="0"/>
              <a:cs typeface="+mn-cs"/>
            </a:endParaRPr>
          </a:p>
        </p:txBody>
      </p:sp>
      <p:cxnSp>
        <p:nvCxnSpPr>
          <p:cNvPr id="1047" name="Прямая соединительная линия 4"/>
          <p:cNvCxnSpPr>
            <a:cxnSpLocks noChangeShapeType="1"/>
          </p:cNvCxnSpPr>
          <p:nvPr/>
        </p:nvCxnSpPr>
        <p:spPr bwMode="auto">
          <a:xfrm>
            <a:off x="-9525" y="4965700"/>
            <a:ext cx="9161463" cy="0"/>
          </a:xfrm>
          <a:prstGeom prst="line">
            <a:avLst/>
          </a:prstGeom>
          <a:noFill/>
          <a:ln w="19050" algn="ctr">
            <a:solidFill>
              <a:schemeClr val="bg1"/>
            </a:solidFill>
            <a:round/>
            <a:headEnd/>
            <a:tailEnd/>
          </a:ln>
        </p:spPr>
      </p:cxnSp>
      <p:graphicFrame>
        <p:nvGraphicFramePr>
          <p:cNvPr id="1038" name="Object 14"/>
          <p:cNvGraphicFramePr>
            <a:graphicFrameLocks noChangeAspect="1"/>
          </p:cNvGraphicFramePr>
          <p:nvPr/>
        </p:nvGraphicFramePr>
        <p:xfrm>
          <a:off x="3883025" y="1347788"/>
          <a:ext cx="1373188" cy="1189037"/>
        </p:xfrm>
        <a:graphic>
          <a:graphicData uri="http://schemas.openxmlformats.org/presentationml/2006/ole">
            <p:oleObj spid="_x0000_s1038" name="CorelDRAW" r:id="rId4" imgW="2603520" imgH="2248920" progId="">
              <p:embed/>
            </p:oleObj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3760788" y="2517775"/>
            <a:ext cx="1639887" cy="3079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defTabSz="91430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cs typeface="+mn-cs"/>
              </a:rPr>
              <a:t>6-8 октября 2020 г.</a:t>
            </a:r>
            <a:endParaRPr lang="ru-RU" sz="1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203</TotalTime>
  <Words>44</Words>
  <Application>Microsoft Office PowerPoint</Application>
  <PresentationFormat>Экран (16:9)</PresentationFormat>
  <Paragraphs>9</Paragraphs>
  <Slides>1</Slides>
  <Notes>1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3</vt:i4>
      </vt:variant>
      <vt:variant>
        <vt:lpstr>Шаблон оформления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6" baseType="lpstr">
      <vt:lpstr>Calibri</vt:lpstr>
      <vt:lpstr>Arial</vt:lpstr>
      <vt:lpstr>Times New Roman</vt:lpstr>
      <vt:lpstr>Тема Office</vt:lpstr>
      <vt:lpstr>CorelDRAW</vt:lpstr>
      <vt:lpstr>Слайд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Семья</dc:creator>
  <cp:lastModifiedBy>User</cp:lastModifiedBy>
  <cp:revision>21</cp:revision>
  <dcterms:created xsi:type="dcterms:W3CDTF">2020-04-21T15:51:09Z</dcterms:created>
  <dcterms:modified xsi:type="dcterms:W3CDTF">2020-09-04T12:54:43Z</dcterms:modified>
</cp:coreProperties>
</file>