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56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968A1DB-8686-47EE-853D-101F15EFEA3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1594CB1-0DFF-41C3-8F68-8B679822B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5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9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3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3892C105-1D72-4EEF-963E-633314E6A16B}" type="slidenum">
              <a:rPr lang="ru-RU">
                <a:cs typeface="Arial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53B35-811D-4621-84B9-7C669C6FABF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57DC0-F753-4F2D-83D6-A3784470B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5DAD4-7C5C-4514-8CB3-C04FE21C794A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77A47-D6F4-41D2-A9AC-CAB622E2B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D1E5-2664-4EFA-89C5-3079A3D5EB66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BF0BC-DAF0-415B-BF28-96F0AC57A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B26FC-090F-47C7-904A-DD036F19592C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0704B-96AE-482F-A05E-E67E338A3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45C20-2BC6-4C3E-A309-A9D8A8E76AB6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06D9-B129-4304-AB21-350E69862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2DD37-A930-4B61-B6A9-48944F60DB84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EBAF8-48F0-4BB4-A8A1-8F92DB293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A0FDB-B044-495C-A7BD-AC67E78A525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774AF-FB91-4342-8EBC-CD4C15BDC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8DCB3-A296-4260-B8BF-B9CF83E0F077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158F-D508-4F48-80AF-8E2BFB42B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D508A-EA57-440F-A0A8-4B208F74AAE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A0E17-9AA5-487B-87BB-1024FCB46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AC3CA-ACB0-4DBE-91BB-B14CDC0BF157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43F28-2C77-45B9-83D5-9C3425801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8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5" indent="0">
              <a:buNone/>
              <a:defRPr sz="2000"/>
            </a:lvl7pPr>
            <a:lvl8pPr marL="3200079" indent="0">
              <a:buNone/>
              <a:defRPr sz="2000"/>
            </a:lvl8pPr>
            <a:lvl9pPr marL="3657233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8E6D1-474D-476C-B487-57331F756CF8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33676-565C-4615-96A1-E1FCE41BE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DE8436-8E22-4527-BD4B-5C81A9EF1881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 defTabSz="914308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E009F9-8ED8-4580-B9E0-966B219C9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12813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2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6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0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8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5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9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CC"/>
            </a:gs>
            <a:gs pos="50000">
              <a:srgbClr val="0066FF"/>
            </a:gs>
            <a:gs pos="100000">
              <a:srgbClr val="0000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438" y="420688"/>
            <a:ext cx="8739187" cy="769937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430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13-я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МУЛЬТИКОНФЕРЕНЦИЯ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ПРОБЛЕМАМ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УПРАВЛЕНИЯ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(МКПУ-2020)</a:t>
            </a:r>
          </a:p>
          <a:p>
            <a:pPr algn="ctr" defTabSz="91430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Конференция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«Управление в морских системах» (УМС-2020)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3003550"/>
            <a:ext cx="8534400" cy="1096963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П.П. Петров, И.И. Иванов</a:t>
            </a:r>
          </a:p>
          <a:p>
            <a:pPr algn="ctr"/>
            <a:r>
              <a:rPr lang="ru-RU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(АО «Концерн «ЦНИИ «Электроприбор», Санкт-Петербург)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Морские навигационные системы</a:t>
            </a:r>
          </a:p>
        </p:txBody>
      </p:sp>
      <p:sp>
        <p:nvSpPr>
          <p:cNvPr id="1043" name="TextBox 11"/>
          <p:cNvSpPr txBox="1">
            <a:spLocks noChangeArrowheads="1"/>
          </p:cNvSpPr>
          <p:nvPr/>
        </p:nvSpPr>
        <p:spPr bwMode="auto">
          <a:xfrm>
            <a:off x="1587500" y="4470400"/>
            <a:ext cx="59642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lang="ru-RU" sz="1200" b="1">
                <a:solidFill>
                  <a:srgbClr val="FFFF00"/>
                </a:solidFill>
              </a:rPr>
              <a:t>ГОСУДАРСТВЕННЫЙ НАУЧНЫЙ ЦЕНТР РОССИЙСКОЙ ФЕДЕРАЦИИ</a:t>
            </a:r>
          </a:p>
          <a:p>
            <a:pPr algn="ctr"/>
            <a:r>
              <a:rPr lang="ru-RU" sz="1200" b="1">
                <a:solidFill>
                  <a:srgbClr val="FFFF00"/>
                </a:solidFill>
              </a:rPr>
              <a:t>АО «КОНЦЕРН «ЦНИИ «ЭЛЕКТРОПРИБОР»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331913" y="4433888"/>
            <a:ext cx="6010275" cy="0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7"/>
          <p:cNvSpPr>
            <a:spLocks noChangeArrowheads="1"/>
          </p:cNvSpPr>
          <p:nvPr/>
        </p:nvSpPr>
        <p:spPr bwMode="auto">
          <a:xfrm>
            <a:off x="0" y="1588"/>
            <a:ext cx="9144000" cy="193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1430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046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9525" y="195263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</p:cxnSp>
      <p:sp>
        <p:nvSpPr>
          <p:cNvPr id="15" name="Rectangle 37"/>
          <p:cNvSpPr>
            <a:spLocks noChangeArrowheads="1"/>
          </p:cNvSpPr>
          <p:nvPr/>
        </p:nvSpPr>
        <p:spPr bwMode="auto">
          <a:xfrm>
            <a:off x="0" y="4964113"/>
            <a:ext cx="9144000" cy="193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1430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048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9525" y="4965700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</p:cxn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3883025" y="1347788"/>
          <a:ext cx="1373188" cy="1189037"/>
        </p:xfrm>
        <a:graphic>
          <a:graphicData uri="http://schemas.openxmlformats.org/presentationml/2006/ole">
            <p:oleObj spid="_x0000_s1039" name="CorelDRAW" r:id="rId4" imgW="2603520" imgH="224892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60788" y="2517775"/>
            <a:ext cx="163988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3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6-8 октября 2020 г.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38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Calibri</vt:lpstr>
      <vt:lpstr>Arial</vt:lpstr>
      <vt:lpstr>Times New Roman</vt:lpstr>
      <vt:lpstr>Тема Office</vt:lpstr>
      <vt:lpstr>CorelDRAW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User</cp:lastModifiedBy>
  <cp:revision>21</cp:revision>
  <dcterms:created xsi:type="dcterms:W3CDTF">2020-04-21T15:51:09Z</dcterms:created>
  <dcterms:modified xsi:type="dcterms:W3CDTF">2020-09-04T12:55:38Z</dcterms:modified>
</cp:coreProperties>
</file>