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8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5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9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3" algn="l" defTabSz="91430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6" d="100"/>
          <a:sy n="106" d="100"/>
        </p:scale>
        <p:origin x="-1776" y="-10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E6A4F-CBF5-4BF6-8114-41EF151F33E5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897C0-A680-4159-939C-474CD909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28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8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5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9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3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897C0-A680-4159-939C-474CD909E70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747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7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5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47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45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2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8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51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1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44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15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8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5" indent="0">
              <a:buNone/>
              <a:defRPr sz="2000"/>
            </a:lvl7pPr>
            <a:lvl8pPr marL="3200079" indent="0">
              <a:buNone/>
              <a:defRPr sz="2000"/>
            </a:lvl8pPr>
            <a:lvl9pPr marL="3657233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7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1" tIns="45716" rIns="91431" bIns="457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55429-7830-49E0-BB3B-52EA07A723B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11BC-6DB4-4CD0-AD0F-0F1B832C2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2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0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91430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5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9" indent="-228577" algn="l" defTabSz="91430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3" indent="-228577" algn="l" defTabSz="91430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2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5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9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50000">
              <a:srgbClr val="0066FF"/>
            </a:gs>
            <a:gs pos="100000">
              <a:srgbClr val="0000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695" y="339502"/>
            <a:ext cx="8739265" cy="93871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13-я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МУЛЬТИКОНФЕРЕНЦИЯ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ПРОБЛЕМАМ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УПРАВЛЕНИЯ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(МКПУ-2020)</a:t>
            </a:r>
          </a:p>
          <a:p>
            <a:pPr algn="ctr">
              <a:spcBef>
                <a:spcPts val="600"/>
              </a:spcBef>
            </a:pP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XXXII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конференция памяти выдающегося конструктора </a:t>
            </a: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гироскопических приборов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Н.Н</a:t>
            </a: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Острякова</a:t>
            </a:r>
            <a:endParaRPr lang="ru-R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074" y="3030405"/>
            <a:ext cx="8533651" cy="110798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П.П. Иванов, И.И. Петров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(Московский государственный университет им. М.В. Ломоносова, Москва) 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Гироскопические приборы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7857" y="4469691"/>
            <a:ext cx="5964613" cy="46935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ГОСУДАРСТВЕННЫЙ НАУЧНЫЙ ЦЕНТР РОССИЙСКОЙ ФЕДЕРАЦИИ</a:t>
            </a:r>
          </a:p>
          <a:p>
            <a:pPr algn="ctr"/>
            <a:r>
              <a:rPr lang="ru-RU" sz="1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АО «КОНЦЕРН «ЦНИИ «ЭЛЕКТРОПРИБОР»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331640" y="4433231"/>
            <a:ext cx="6010106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0" y="1588"/>
            <a:ext cx="9144000" cy="1938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</a:endParaRPr>
          </a:p>
        </p:txBody>
      </p:sp>
      <p:cxnSp>
        <p:nvCxnSpPr>
          <p:cNvPr id="14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8965" y="195486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0" y="4964208"/>
            <a:ext cx="9144000" cy="1938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</a:endParaRPr>
          </a:p>
        </p:txBody>
      </p:sp>
      <p:cxnSp>
        <p:nvCxnSpPr>
          <p:cNvPr id="16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8965" y="4965944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486660"/>
              </p:ext>
            </p:extLst>
          </p:nvPr>
        </p:nvGraphicFramePr>
        <p:xfrm>
          <a:off x="3883572" y="1347614"/>
          <a:ext cx="1373181" cy="1189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orelDRAW" r:id="rId4" imgW="2691313" imgH="2331262" progId="CorelDRAW.Graphic.14">
                  <p:embed/>
                </p:oleObj>
              </mc:Choice>
              <mc:Fallback>
                <p:oleObj name="CorelDRAW" r:id="rId4" imgW="2691313" imgH="2331262" progId="CorelDRAW.Graphic.1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3572" y="1347614"/>
                        <a:ext cx="1373181" cy="11893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61551" y="2518248"/>
            <a:ext cx="163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6-8 октября 2020 г.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24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53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CorelDRAW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Викто Ток</cp:lastModifiedBy>
  <cp:revision>18</cp:revision>
  <dcterms:created xsi:type="dcterms:W3CDTF">2020-04-21T15:51:09Z</dcterms:created>
  <dcterms:modified xsi:type="dcterms:W3CDTF">2020-09-02T10:41:29Z</dcterms:modified>
</cp:coreProperties>
</file>