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>
      <a:defRPr lang="ru-RU"/>
    </a:defPPr>
    <a:lvl1pPr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56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28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00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7213" indent="1588" algn="l" defTabSz="912813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66FF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6" d="100"/>
          <a:sy n="106" d="100"/>
        </p:scale>
        <p:origin x="-156" y="-6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914308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914308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C968A1DB-8686-47EE-853D-101F15EFEA3D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914308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914308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11594CB1-0DFF-41C3-8F68-8B679822BEC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5613"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2813"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0013"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7213" algn="l" defTabSz="912813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5771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925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079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233" algn="l" defTabSz="914308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ru-RU" smtClean="0"/>
          </a:p>
        </p:txBody>
      </p:sp>
      <p:sp>
        <p:nvSpPr>
          <p:cNvPr id="16387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defTabSz="912813" fontAlgn="base">
              <a:spcBef>
                <a:spcPct val="0"/>
              </a:spcBef>
              <a:spcAft>
                <a:spcPct val="0"/>
              </a:spcAft>
            </a:pPr>
            <a:fld id="{3892C105-1D72-4EEF-963E-633314E6A16B}" type="slidenum">
              <a:rPr lang="ru-RU">
                <a:cs typeface="Arial" charset="0"/>
              </a:rPr>
              <a:pPr defTabSz="912813"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ru-RU">
              <a:cs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1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3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46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6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7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9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0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23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353B35-811D-4621-84B9-7C669C6FABF2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757DC0-F753-4F2D-83D6-A3784470B80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F5DAD4-7C5C-4514-8CB3-C04FE21C794A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C77A47-D6F4-41D2-A9AC-CAB622E2BBB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34D1E5-2664-4EFA-89C5-3079A3D5EB66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8BF0BC-DAF0-415B-BF28-96F0AC57AE7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5B26FC-090F-47C7-904A-DD036F19592C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40704B-96AE-482F-A05E-E67E338A30A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154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30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46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61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77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92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07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23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645C20-2BC6-4C3E-A309-A9D8A8E76AB6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3D06D9-B129-4304-AB21-350E6986298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12DD37-A930-4B61-B6A9-48944F60DB84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DEBAF8-48F0-4BB4-A8A1-8F92DB29356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54" indent="0">
              <a:buNone/>
              <a:defRPr sz="2000" b="1"/>
            </a:lvl2pPr>
            <a:lvl3pPr marL="914308" indent="0">
              <a:buNone/>
              <a:defRPr sz="1800" b="1"/>
            </a:lvl3pPr>
            <a:lvl4pPr marL="1371463" indent="0">
              <a:buNone/>
              <a:defRPr sz="1600" b="1"/>
            </a:lvl4pPr>
            <a:lvl5pPr marL="1828617" indent="0">
              <a:buNone/>
              <a:defRPr sz="1600" b="1"/>
            </a:lvl5pPr>
            <a:lvl6pPr marL="2285771" indent="0">
              <a:buNone/>
              <a:defRPr sz="1600" b="1"/>
            </a:lvl6pPr>
            <a:lvl7pPr marL="2742925" indent="0">
              <a:buNone/>
              <a:defRPr sz="1600" b="1"/>
            </a:lvl7pPr>
            <a:lvl8pPr marL="3200079" indent="0">
              <a:buNone/>
              <a:defRPr sz="1600" b="1"/>
            </a:lvl8pPr>
            <a:lvl9pPr marL="3657233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7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54" indent="0">
              <a:buNone/>
              <a:defRPr sz="2000" b="1"/>
            </a:lvl2pPr>
            <a:lvl3pPr marL="914308" indent="0">
              <a:buNone/>
              <a:defRPr sz="1800" b="1"/>
            </a:lvl3pPr>
            <a:lvl4pPr marL="1371463" indent="0">
              <a:buNone/>
              <a:defRPr sz="1600" b="1"/>
            </a:lvl4pPr>
            <a:lvl5pPr marL="1828617" indent="0">
              <a:buNone/>
              <a:defRPr sz="1600" b="1"/>
            </a:lvl5pPr>
            <a:lvl6pPr marL="2285771" indent="0">
              <a:buNone/>
              <a:defRPr sz="1600" b="1"/>
            </a:lvl6pPr>
            <a:lvl7pPr marL="2742925" indent="0">
              <a:buNone/>
              <a:defRPr sz="1600" b="1"/>
            </a:lvl7pPr>
            <a:lvl8pPr marL="3200079" indent="0">
              <a:buNone/>
              <a:defRPr sz="1600" b="1"/>
            </a:lvl8pPr>
            <a:lvl9pPr marL="3657233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7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6A0FDB-B044-495C-A7BD-AC67E78A525D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3774AF-FB91-4342-8EBC-CD4C15BDC68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98DCB3-A296-4260-B8BF-B9CF83E0F077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05158F-D508-4F48-80AF-8E2BFB42B8E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9D508A-EA57-440F-A0A8-4B208F74AAED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4A0E17-9AA5-487B-87BB-1024FCB46E8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2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2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154" indent="0">
              <a:buNone/>
              <a:defRPr sz="1200"/>
            </a:lvl2pPr>
            <a:lvl3pPr marL="914308" indent="0">
              <a:buNone/>
              <a:defRPr sz="1000"/>
            </a:lvl3pPr>
            <a:lvl4pPr marL="1371463" indent="0">
              <a:buNone/>
              <a:defRPr sz="900"/>
            </a:lvl4pPr>
            <a:lvl5pPr marL="1828617" indent="0">
              <a:buNone/>
              <a:defRPr sz="900"/>
            </a:lvl5pPr>
            <a:lvl6pPr marL="2285771" indent="0">
              <a:buNone/>
              <a:defRPr sz="900"/>
            </a:lvl6pPr>
            <a:lvl7pPr marL="2742925" indent="0">
              <a:buNone/>
              <a:defRPr sz="900"/>
            </a:lvl7pPr>
            <a:lvl8pPr marL="3200079" indent="0">
              <a:buNone/>
              <a:defRPr sz="900"/>
            </a:lvl8pPr>
            <a:lvl9pPr marL="3657233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8AC3CA-ACB0-4DBE-91BB-B14CDC0BF157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043F28-2C77-45B9-83D5-9C342580173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154" indent="0">
              <a:buNone/>
              <a:defRPr sz="2800"/>
            </a:lvl2pPr>
            <a:lvl3pPr marL="914308" indent="0">
              <a:buNone/>
              <a:defRPr sz="2400"/>
            </a:lvl3pPr>
            <a:lvl4pPr marL="1371463" indent="0">
              <a:buNone/>
              <a:defRPr sz="2000"/>
            </a:lvl4pPr>
            <a:lvl5pPr marL="1828617" indent="0">
              <a:buNone/>
              <a:defRPr sz="2000"/>
            </a:lvl5pPr>
            <a:lvl6pPr marL="2285771" indent="0">
              <a:buNone/>
              <a:defRPr sz="2000"/>
            </a:lvl6pPr>
            <a:lvl7pPr marL="2742925" indent="0">
              <a:buNone/>
              <a:defRPr sz="2000"/>
            </a:lvl7pPr>
            <a:lvl8pPr marL="3200079" indent="0">
              <a:buNone/>
              <a:defRPr sz="2000"/>
            </a:lvl8pPr>
            <a:lvl9pPr marL="3657233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154" indent="0">
              <a:buNone/>
              <a:defRPr sz="1200"/>
            </a:lvl2pPr>
            <a:lvl3pPr marL="914308" indent="0">
              <a:buNone/>
              <a:defRPr sz="1000"/>
            </a:lvl3pPr>
            <a:lvl4pPr marL="1371463" indent="0">
              <a:buNone/>
              <a:defRPr sz="900"/>
            </a:lvl4pPr>
            <a:lvl5pPr marL="1828617" indent="0">
              <a:buNone/>
              <a:defRPr sz="900"/>
            </a:lvl5pPr>
            <a:lvl6pPr marL="2285771" indent="0">
              <a:buNone/>
              <a:defRPr sz="900"/>
            </a:lvl6pPr>
            <a:lvl7pPr marL="2742925" indent="0">
              <a:buNone/>
              <a:defRPr sz="900"/>
            </a:lvl7pPr>
            <a:lvl8pPr marL="3200079" indent="0">
              <a:buNone/>
              <a:defRPr sz="900"/>
            </a:lvl8pPr>
            <a:lvl9pPr marL="3657233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F8E6D1-474D-476C-B487-57331F756CF8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733676-565C-4615-96A1-E1FCE41BE1C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31" tIns="45716" rIns="91431" bIns="4571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5363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31" tIns="45716" rIns="91431" bIns="4571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31" tIns="45716" rIns="91431" bIns="45716" rtlCol="0" anchor="ctr"/>
          <a:lstStyle>
            <a:lvl1pPr algn="l" defTabSz="914308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0DE8436-8E22-4527-BD4B-5C81A9EF1881}" type="datetimeFigureOut">
              <a:rPr lang="ru-RU"/>
              <a:pPr>
                <a:defRPr/>
              </a:pPr>
              <a:t>04.09.2020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31" tIns="45716" rIns="91431" bIns="45716" rtlCol="0" anchor="ctr"/>
          <a:lstStyle>
            <a:lvl1pPr algn="ctr" defTabSz="914308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31" tIns="45716" rIns="91431" bIns="45716" rtlCol="0" anchor="ctr"/>
          <a:lstStyle>
            <a:lvl1pPr algn="r" defTabSz="914308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47E009F9-8ED8-4580-B9E0-966B219C98A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912813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912813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1313" indent="-341313" algn="l" defTabSz="912813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1363" indent="-284163" algn="l" defTabSz="912813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1413" indent="-227013" algn="l" defTabSz="912813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598613" indent="-227013" algn="l" defTabSz="912813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5813" indent="-227013" algn="l" defTabSz="912813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348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502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656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810" indent="-228577" algn="l" defTabSz="914308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54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08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463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17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771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925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79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233" algn="l" defTabSz="914308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0000CC"/>
            </a:gs>
            <a:gs pos="50000">
              <a:srgbClr val="0066FF"/>
            </a:gs>
            <a:gs pos="100000">
              <a:srgbClr val="0000FF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98438" y="420688"/>
            <a:ext cx="8739187" cy="769937"/>
          </a:xfrm>
          <a:prstGeom prst="rect">
            <a:avLst/>
          </a:prstGeom>
        </p:spPr>
        <p:txBody>
          <a:bodyPr lIns="91431" tIns="45716" rIns="91431" bIns="45716">
            <a:spAutoFit/>
          </a:bodyPr>
          <a:lstStyle/>
          <a:p>
            <a:pPr algn="ctr" defTabSz="914308" fontAlgn="auto">
              <a:spcBef>
                <a:spcPts val="1200"/>
              </a:spcBef>
              <a:spcAft>
                <a:spcPts val="0"/>
              </a:spcAft>
              <a:defRPr/>
            </a:pP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13-я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МУЛЬТИКОНФЕРЕНЦИЯ</a:t>
            </a:r>
            <a:r>
              <a:rPr lang="en-US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ПО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ПРОБЛЕМАМ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УПРАВЛЕНИЯ</a:t>
            </a:r>
            <a:r>
              <a:rPr lang="en-US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ru-RU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(МКПУ-2020)</a:t>
            </a:r>
          </a:p>
          <a:p>
            <a:pPr algn="ctr" defTabSz="914308" fontAlgn="auto">
              <a:spcBef>
                <a:spcPts val="1200"/>
              </a:spcBef>
              <a:spcAft>
                <a:spcPts val="0"/>
              </a:spcAft>
              <a:defRPr/>
            </a:pP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Конференция </a:t>
            </a:r>
            <a:r>
              <a:rPr lang="ru-RU" sz="16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«Управление в морских системах» (УМС-2020)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304800" y="3003550"/>
            <a:ext cx="8534400" cy="1096963"/>
          </a:xfrm>
          <a:prstGeom prst="rect">
            <a:avLst/>
          </a:prstGeom>
        </p:spPr>
        <p:txBody>
          <a:bodyPr lIns="91431" tIns="45716" rIns="91431" bIns="45716">
            <a:spAutoFit/>
          </a:bodyPr>
          <a:lstStyle/>
          <a:p>
            <a:pPr algn="ctr"/>
            <a:r>
              <a:rPr lang="ru-RU" sz="2400" b="1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П.П. Петров, И.И. Иванов</a:t>
            </a:r>
          </a:p>
          <a:p>
            <a:pPr algn="ctr"/>
            <a:r>
              <a:rPr lang="ru-RU" i="1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(АО «Концерн «ЦНИИ «Электроприбор», Санкт-Петербург) </a:t>
            </a:r>
          </a:p>
          <a:p>
            <a:pPr algn="ctr"/>
            <a:r>
              <a:rPr lang="ru-RU" sz="2400" b="1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Морские навигационные системы</a:t>
            </a:r>
          </a:p>
        </p:txBody>
      </p:sp>
      <p:sp>
        <p:nvSpPr>
          <p:cNvPr id="1043" name="TextBox 11"/>
          <p:cNvSpPr txBox="1">
            <a:spLocks noChangeArrowheads="1"/>
          </p:cNvSpPr>
          <p:nvPr/>
        </p:nvSpPr>
        <p:spPr bwMode="auto">
          <a:xfrm>
            <a:off x="1587500" y="4470400"/>
            <a:ext cx="5964238" cy="46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431" tIns="45716" rIns="91431" bIns="45716">
            <a:spAutoFit/>
          </a:bodyPr>
          <a:lstStyle/>
          <a:p>
            <a:pPr algn="ctr"/>
            <a:r>
              <a:rPr lang="ru-RU" sz="1200" b="1">
                <a:solidFill>
                  <a:srgbClr val="FFFF00"/>
                </a:solidFill>
              </a:rPr>
              <a:t>ГОСУДАРСТВЕННЫЙ НАУЧНЫЙ ЦЕНТР РОССИЙСКОЙ ФЕДЕРАЦИИ</a:t>
            </a:r>
          </a:p>
          <a:p>
            <a:pPr algn="ctr"/>
            <a:r>
              <a:rPr lang="ru-RU" sz="1200" b="1">
                <a:solidFill>
                  <a:srgbClr val="FFFF00"/>
                </a:solidFill>
              </a:rPr>
              <a:t>АО «КОНЦЕРН «ЦНИИ «ЭЛЕКТРОПРИБОР»</a:t>
            </a:r>
          </a:p>
        </p:txBody>
      </p:sp>
      <p:cxnSp>
        <p:nvCxnSpPr>
          <p:cNvPr id="19" name="Прямая соединительная линия 18"/>
          <p:cNvCxnSpPr/>
          <p:nvPr/>
        </p:nvCxnSpPr>
        <p:spPr>
          <a:xfrm>
            <a:off x="1331913" y="4433888"/>
            <a:ext cx="6010275" cy="0"/>
          </a:xfrm>
          <a:prstGeom prst="line">
            <a:avLst/>
          </a:prstGeom>
          <a:ln w="9525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37"/>
          <p:cNvSpPr>
            <a:spLocks noChangeArrowheads="1"/>
          </p:cNvSpPr>
          <p:nvPr/>
        </p:nvSpPr>
        <p:spPr bwMode="auto">
          <a:xfrm>
            <a:off x="0" y="1588"/>
            <a:ext cx="9144000" cy="19367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pPr algn="ctr" defTabSz="914308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endParaRPr lang="en-US" sz="2000">
              <a:solidFill>
                <a:srgbClr val="990033"/>
              </a:solidFill>
              <a:latin typeface="Times New Roman" pitchFamily="18" charset="0"/>
              <a:cs typeface="+mn-cs"/>
            </a:endParaRPr>
          </a:p>
        </p:txBody>
      </p:sp>
      <p:cxnSp>
        <p:nvCxnSpPr>
          <p:cNvPr id="1046" name="Прямая соединительная линия 4"/>
          <p:cNvCxnSpPr>
            <a:cxnSpLocks noChangeShapeType="1"/>
          </p:cNvCxnSpPr>
          <p:nvPr/>
        </p:nvCxnSpPr>
        <p:spPr bwMode="auto">
          <a:xfrm>
            <a:off x="-9525" y="195263"/>
            <a:ext cx="9161463" cy="0"/>
          </a:xfrm>
          <a:prstGeom prst="line">
            <a:avLst/>
          </a:prstGeom>
          <a:noFill/>
          <a:ln w="19050" algn="ctr">
            <a:solidFill>
              <a:schemeClr val="bg1"/>
            </a:solidFill>
            <a:round/>
            <a:headEnd/>
            <a:tailEnd/>
          </a:ln>
        </p:spPr>
      </p:cxnSp>
      <p:sp>
        <p:nvSpPr>
          <p:cNvPr id="15" name="Rectangle 37"/>
          <p:cNvSpPr>
            <a:spLocks noChangeArrowheads="1"/>
          </p:cNvSpPr>
          <p:nvPr/>
        </p:nvSpPr>
        <p:spPr bwMode="auto">
          <a:xfrm>
            <a:off x="0" y="4964113"/>
            <a:ext cx="9144000" cy="19367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pPr algn="ctr" defTabSz="914308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endParaRPr lang="en-US" sz="2000">
              <a:solidFill>
                <a:srgbClr val="990033"/>
              </a:solidFill>
              <a:latin typeface="Times New Roman" pitchFamily="18" charset="0"/>
              <a:cs typeface="+mn-cs"/>
            </a:endParaRPr>
          </a:p>
        </p:txBody>
      </p:sp>
      <p:cxnSp>
        <p:nvCxnSpPr>
          <p:cNvPr id="1048" name="Прямая соединительная линия 4"/>
          <p:cNvCxnSpPr>
            <a:cxnSpLocks noChangeShapeType="1"/>
          </p:cNvCxnSpPr>
          <p:nvPr/>
        </p:nvCxnSpPr>
        <p:spPr bwMode="auto">
          <a:xfrm>
            <a:off x="-9525" y="4965700"/>
            <a:ext cx="9161463" cy="0"/>
          </a:xfrm>
          <a:prstGeom prst="line">
            <a:avLst/>
          </a:prstGeom>
          <a:noFill/>
          <a:ln w="19050" algn="ctr">
            <a:solidFill>
              <a:schemeClr val="bg1"/>
            </a:solidFill>
            <a:round/>
            <a:headEnd/>
            <a:tailEnd/>
          </a:ln>
        </p:spPr>
      </p:cxnSp>
      <p:graphicFrame>
        <p:nvGraphicFramePr>
          <p:cNvPr id="1039" name="Object 15"/>
          <p:cNvGraphicFramePr>
            <a:graphicFrameLocks noChangeAspect="1"/>
          </p:cNvGraphicFramePr>
          <p:nvPr/>
        </p:nvGraphicFramePr>
        <p:xfrm>
          <a:off x="3883025" y="1347788"/>
          <a:ext cx="1373188" cy="1189037"/>
        </p:xfrm>
        <a:graphic>
          <a:graphicData uri="http://schemas.openxmlformats.org/presentationml/2006/ole">
            <p:oleObj spid="_x0000_s1039" name="CorelDRAW" r:id="rId4" imgW="2603520" imgH="2248920" progId="">
              <p:embed/>
            </p:oleObj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760788" y="2517775"/>
            <a:ext cx="1639887" cy="3079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91430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  <a:cs typeface="+mn-cs"/>
              </a:rPr>
              <a:t>6-8 октября 2020 г.</a:t>
            </a:r>
            <a:endParaRPr lang="ru-RU" sz="1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207</TotalTime>
  <Words>38</Words>
  <Application>Microsoft Office PowerPoint</Application>
  <PresentationFormat>Экран (16:9)</PresentationFormat>
  <Paragraphs>9</Paragraphs>
  <Slides>1</Slides>
  <Notes>1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3</vt:i4>
      </vt:variant>
      <vt:variant>
        <vt:lpstr>Шаблон оформления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Calibri</vt:lpstr>
      <vt:lpstr>Arial</vt:lpstr>
      <vt:lpstr>Times New Roman</vt:lpstr>
      <vt:lpstr>Тема Office</vt:lpstr>
      <vt:lpstr>CorelDRAW</vt:lpstr>
      <vt:lpstr>Слайд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Семья</dc:creator>
  <cp:lastModifiedBy>User</cp:lastModifiedBy>
  <cp:revision>21</cp:revision>
  <dcterms:created xsi:type="dcterms:W3CDTF">2020-04-21T15:51:09Z</dcterms:created>
  <dcterms:modified xsi:type="dcterms:W3CDTF">2020-09-04T12:55:38Z</dcterms:modified>
</cp:coreProperties>
</file>